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42" d="100"/>
          <a:sy n="42" d="100"/>
        </p:scale>
        <p:origin x="132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avokut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avokutni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31.1.2021.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avokutni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31.1.2021.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avokutni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avokutni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avokutni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avokutni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avokutni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31.1.2021.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31.1.2021.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avokutni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avokut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avokutni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3" name="Pravokutni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ravokutni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31.1.2021.</a:t>
            </a:fld>
            <a:endParaRPr lang="hr-HR"/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DC1A071-2A74-455A-A49A-8BB21E4AC2F6}" type="datetimeFigureOut">
              <a:rPr lang="sr-Latn-CS" smtClean="0"/>
              <a:pPr/>
              <a:t>31.1.2021.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zervirano mjesto sadržaja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2" name="Rezervirano mjesto sadržaja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ni poveznik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ravokutni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Pravokutni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Pravokutni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avokutni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avokutni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31.1.2021.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hr-HR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Rezervirano mjesto sadržaja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6" name="Rezervirano mjesto sadržaja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3" name="Naslov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31.1.2021.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avokutni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avokutni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avokutni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ravokutni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Pravokutni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31.1.2021.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avokutni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avokut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avokutni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Pravokutni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8" name="Pravokutni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zervirano mjesto sadržaja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1" name="Pravokutni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31.1.2021.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avni poveznik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avokutni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avokutni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ravokutni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22" name="Pravokutni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DC1A071-2A74-455A-A49A-8BB21E4AC2F6}" type="datetimeFigureOut">
              <a:rPr lang="sr-Latn-CS" smtClean="0"/>
              <a:pPr/>
              <a:t>31.1.2021.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avokutni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avokutni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DC1A071-2A74-455A-A49A-8BB21E4AC2F6}" type="datetimeFigureOut">
              <a:rPr lang="sr-Latn-CS" smtClean="0"/>
              <a:pPr/>
              <a:t>31.1.2021.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8" name="Pravokutni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4" name="Picture 12" descr="Općina Petrijanec organizira osposobljavanje za održivu uporabu pesticida,  rukovoditelj motornom pilom, traktorom s radnim priključcima, trimerom,  viličarima, kombajnom – Petrijanec.h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TekstniOkvir 9"/>
          <p:cNvSpPr txBox="1"/>
          <p:nvPr/>
        </p:nvSpPr>
        <p:spPr>
          <a:xfrm>
            <a:off x="395536" y="0"/>
            <a:ext cx="83238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5400" b="1" i="1" dirty="0" smtClean="0">
                <a:ea typeface="Batang" pitchFamily="18" charset="-127"/>
              </a:rPr>
              <a:t>MEĐUNARODNI DAN OBRAZOVANJA</a:t>
            </a:r>
            <a:endParaRPr lang="hr-HR" sz="5400" b="1" i="1" dirty="0">
              <a:ea typeface="Batang" pitchFamily="18" charset="-127"/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6643702" y="5934670"/>
            <a:ext cx="5500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 err="1" smtClean="0"/>
              <a:t>Lucia</a:t>
            </a:r>
            <a:r>
              <a:rPr lang="hr-HR" b="1" i="1" dirty="0" smtClean="0"/>
              <a:t> Lemo </a:t>
            </a:r>
          </a:p>
          <a:p>
            <a:r>
              <a:rPr lang="hr-HR" b="1" i="1" dirty="0" smtClean="0"/>
              <a:t>Sara Šimunović </a:t>
            </a:r>
          </a:p>
          <a:p>
            <a:r>
              <a:rPr lang="hr-HR" b="1" i="1" dirty="0" err="1" smtClean="0"/>
              <a:t>Manuel</a:t>
            </a:r>
            <a:r>
              <a:rPr lang="hr-HR" b="1" i="1" dirty="0" smtClean="0"/>
              <a:t> </a:t>
            </a:r>
            <a:r>
              <a:rPr lang="hr-HR" b="1" i="1" dirty="0" err="1" smtClean="0"/>
              <a:t>Badrov</a:t>
            </a:r>
            <a:r>
              <a:rPr lang="hr-HR" b="1" i="1" dirty="0" smtClean="0"/>
              <a:t>  4.n</a:t>
            </a:r>
            <a:endParaRPr lang="hr-HR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hr-HR" sz="3600" b="1" i="1" dirty="0" smtClean="0"/>
              <a:t>Općenito o obrazovanju</a:t>
            </a:r>
            <a:br>
              <a:rPr lang="hr-HR" sz="3600" b="1" i="1" dirty="0" smtClean="0"/>
            </a:br>
            <a:endParaRPr lang="hr-HR" sz="3600" b="1" i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285720" y="1484784"/>
            <a:ext cx="8503920" cy="518457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hr-HR" sz="2000" b="1" i="1" dirty="0" smtClean="0"/>
              <a:t>24.siječnja - Međunarodni </a:t>
            </a:r>
          </a:p>
          <a:p>
            <a:pPr>
              <a:buNone/>
            </a:pPr>
            <a:r>
              <a:rPr lang="hr-HR" sz="2000" b="1" i="1" dirty="0" smtClean="0"/>
              <a:t>                          dan obrazovanja</a:t>
            </a:r>
          </a:p>
          <a:p>
            <a:pPr>
              <a:buNone/>
            </a:pPr>
            <a:endParaRPr lang="hr-HR" sz="1200" b="1" i="1" dirty="0" smtClean="0"/>
          </a:p>
          <a:p>
            <a:pPr>
              <a:buNone/>
            </a:pPr>
            <a:r>
              <a:rPr lang="hr-HR" sz="2000" b="1" i="1" dirty="0" smtClean="0"/>
              <a:t>Dijeli se na:</a:t>
            </a:r>
          </a:p>
          <a:p>
            <a:pPr>
              <a:buFont typeface="Wingdings" pitchFamily="2" charset="2"/>
              <a:buChar char="§"/>
            </a:pPr>
            <a:r>
              <a:rPr lang="hr-HR" sz="2000" dirty="0" smtClean="0"/>
              <a:t>Formalno(u školi)</a:t>
            </a:r>
          </a:p>
          <a:p>
            <a:pPr>
              <a:buFont typeface="Wingdings" pitchFamily="2" charset="2"/>
              <a:buChar char="§"/>
            </a:pPr>
            <a:r>
              <a:rPr lang="hr-HR" sz="2000" dirty="0" smtClean="0"/>
              <a:t>Neformalno(izvan škole)</a:t>
            </a:r>
          </a:p>
          <a:p>
            <a:pPr>
              <a:buNone/>
            </a:pPr>
            <a:endParaRPr lang="hr-HR" sz="1200" b="1" i="1" dirty="0" smtClean="0"/>
          </a:p>
          <a:p>
            <a:pPr>
              <a:buNone/>
            </a:pPr>
            <a:r>
              <a:rPr lang="hr-HR" sz="2000" b="1" i="1" dirty="0" smtClean="0"/>
              <a:t>Ima 6 stupnjeva obrazovanja: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000" dirty="0" smtClean="0"/>
              <a:t>predškolsko obrazovanje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000" dirty="0" smtClean="0"/>
              <a:t>osnovnoškolsko obrazovanje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000" dirty="0" smtClean="0"/>
              <a:t>srednjoškolsko obrazovanje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000" dirty="0" smtClean="0"/>
              <a:t>dodiplomsko obrazovanje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000" dirty="0" smtClean="0"/>
              <a:t>diplomsko obrazovanje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000" dirty="0" smtClean="0"/>
              <a:t>postdiplomsko obrazovanje</a:t>
            </a:r>
          </a:p>
          <a:p>
            <a:pPr marL="514350" indent="-514350">
              <a:buFont typeface="+mj-lt"/>
              <a:buAutoNum type="arabicPeriod"/>
            </a:pPr>
            <a:endParaRPr lang="hr-HR" dirty="0" smtClean="0"/>
          </a:p>
          <a:p>
            <a:endParaRPr lang="hr-HR" dirty="0"/>
          </a:p>
        </p:txBody>
      </p:sp>
      <p:pic>
        <p:nvPicPr>
          <p:cNvPr id="297988" name="Picture 4" descr="Anketa o obrazovanju odraslih | Republički zavod za statistiku Srbij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428736"/>
            <a:ext cx="2569228" cy="2343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7992" name="Picture 8" descr="Online obrazovanje | DOBA Fakult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4643446"/>
            <a:ext cx="3428984" cy="1714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Zašto je obrazovanje tako važno?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3330712"/>
          </a:xfrm>
        </p:spPr>
        <p:txBody>
          <a:bodyPr>
            <a:normAutofit fontScale="92500" lnSpcReduction="10000"/>
          </a:bodyPr>
          <a:lstStyle/>
          <a:p>
            <a:r>
              <a:rPr lang="hr-HR" sz="2400" dirty="0" smtClean="0"/>
              <a:t>Obrazovanje je važno zbog toga da ljudi mogu napraviti odmake u svijetu, “razbijati” svoje mozgove kako bi postali pametniji i da znaju donositi velike i važne odluke o svom životu,ako žele biti netko i nešto u budućnosti te da naprave nekakav napredak u našem svijetu.</a:t>
            </a:r>
          </a:p>
          <a:p>
            <a:r>
              <a:rPr lang="hr-HR" sz="2400" dirty="0" smtClean="0"/>
              <a:t>Obrazovanje nije samo stjecanje znanja za struku za koju se školujete, niti je isključivo samo priprema za rad i život. Obrazovanje nam pruža mogućnost da "steknemo obraz", razvijemo osjećaj za dobro i loše, istinito i lažno, pravedno i nepravedno.</a:t>
            </a:r>
          </a:p>
          <a:p>
            <a:pPr>
              <a:buNone/>
            </a:pPr>
            <a:endParaRPr lang="hr-HR" sz="2400" dirty="0"/>
          </a:p>
        </p:txBody>
      </p:sp>
      <p:pic>
        <p:nvPicPr>
          <p:cNvPr id="301058" name="Picture 2" descr="Važnost znanja i obrazovanja | Vitez.inf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4357694"/>
            <a:ext cx="3786214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301752" y="2143116"/>
            <a:ext cx="8503920" cy="3955932"/>
          </a:xfrm>
        </p:spPr>
        <p:txBody>
          <a:bodyPr/>
          <a:lstStyle/>
          <a:p>
            <a:r>
              <a:rPr lang="hr-HR" dirty="0" smtClean="0"/>
              <a:t>"Najdublje sam uvjeren da je obrazovanje jedini pravi motor napretka i opstanka civilizacije. Moja strast za učenjem izvire iz nevjerojatne radosti, zanosa, prekrasnog poriva koji sam osjetio još kao dijete, a koje iskusi svaki čovjek otkrivajući i učeći. To je najveći dar života! </a:t>
            </a:r>
            <a:r>
              <a:rPr lang="hr-HR" dirty="0" err="1" smtClean="0"/>
              <a:t>..</a:t>
            </a:r>
            <a:r>
              <a:rPr lang="hr-HR" dirty="0" smtClean="0"/>
              <a:t>.“</a:t>
            </a:r>
          </a:p>
          <a:p>
            <a:pPr algn="r"/>
            <a:r>
              <a:rPr lang="hr-HR" dirty="0" err="1" smtClean="0"/>
              <a:t>Ismail</a:t>
            </a:r>
            <a:r>
              <a:rPr lang="hr-HR" dirty="0" smtClean="0"/>
              <a:t> </a:t>
            </a:r>
            <a:r>
              <a:rPr lang="hr-HR" dirty="0" err="1" smtClean="0"/>
              <a:t>Seregaldin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Zatvaranje škole zbog </a:t>
            </a:r>
            <a:r>
              <a:rPr lang="hr-HR" dirty="0" err="1" smtClean="0"/>
              <a:t>Covid</a:t>
            </a:r>
            <a:r>
              <a:rPr lang="hr-HR" dirty="0" smtClean="0"/>
              <a:t>-19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 Zbog zatvaranja škole učenici se ne druže međusobno te se mlađa djeca prerano navikavaju na </a:t>
            </a:r>
            <a:r>
              <a:rPr lang="hr-HR" dirty="0" err="1" smtClean="0"/>
              <a:t>laptop</a:t>
            </a:r>
            <a:r>
              <a:rPr lang="hr-HR" dirty="0" smtClean="0"/>
              <a:t> i to će utjecati loše na njih zbog toga što se neće znati ponašati u društvu te će biti ovisni o društvenim mrežama i mobitelu.</a:t>
            </a:r>
            <a:endParaRPr lang="hr-HR" dirty="0"/>
          </a:p>
        </p:txBody>
      </p:sp>
      <p:pic>
        <p:nvPicPr>
          <p:cNvPr id="300034" name="Picture 2" descr="Sedam (ne)istina o online studij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429132"/>
            <a:ext cx="381000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0038" name="Picture 6" descr="Ovisnost o Internetu - PLIVAzdravlj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643314"/>
            <a:ext cx="4000528" cy="2270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Nemogućnost rada na daljinu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Dosta obitelji nema mogućnost da sva djeca budu u isto vrijeme na </a:t>
            </a:r>
            <a:r>
              <a:rPr lang="hr-HR" dirty="0" err="1" smtClean="0"/>
              <a:t>laptopu</a:t>
            </a:r>
            <a:r>
              <a:rPr lang="hr-HR" dirty="0" smtClean="0"/>
              <a:t> ili imaju problema sa internet vezom te bi škola trebala pomoći obitelji da im se poklone tableti ili </a:t>
            </a:r>
            <a:r>
              <a:rPr lang="hr-HR" dirty="0" err="1" smtClean="0"/>
              <a:t>laptopi</a:t>
            </a:r>
            <a:r>
              <a:rPr lang="hr-HR" dirty="0" smtClean="0"/>
              <a:t> da mogu pratiti nastavu na daljinu.</a:t>
            </a:r>
            <a:endParaRPr lang="hr-HR" dirty="0"/>
          </a:p>
        </p:txBody>
      </p:sp>
      <p:pic>
        <p:nvPicPr>
          <p:cNvPr id="303106" name="Picture 2" descr="Urađen Priručnik sa metodičkim uputama za obrazovanje na daljinu | Radio  Velika Kladuš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143380"/>
            <a:ext cx="3809984" cy="2143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3108" name="Picture 4" descr="ucenje-na-daljinu-696x432 - Radio Brčko distrikta Bi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500438"/>
            <a:ext cx="3521848" cy="2185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Ja maturant, a </a:t>
            </a:r>
            <a:r>
              <a:rPr lang="hr-HR" dirty="0" smtClean="0"/>
              <a:t>škola na </a:t>
            </a:r>
            <a:r>
              <a:rPr lang="hr-HR" smtClean="0"/>
              <a:t>daljinu?!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 smtClean="0"/>
              <a:t>Mnogim maturantima je glavno pitanje “a što s maturom?”</a:t>
            </a:r>
          </a:p>
          <a:p>
            <a:r>
              <a:rPr lang="hr-HR" dirty="0" smtClean="0"/>
              <a:t>Kako je krenula nastava na daljinu maturanti nemaju pripreme za maturu te ne znaju kako će proći i upisati fakultet.</a:t>
            </a:r>
            <a:endParaRPr lang="hr-HR" dirty="0"/>
          </a:p>
        </p:txBody>
      </p:sp>
      <p:pic>
        <p:nvPicPr>
          <p:cNvPr id="302082" name="Picture 2" descr="Sve prednosti Distance Learning platfor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286256"/>
            <a:ext cx="2937974" cy="17383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2084" name="Picture 4" descr="Nova Akropola – obrazovanj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429000"/>
            <a:ext cx="4056854" cy="2695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đanski">
  <a:themeElements>
    <a:clrScheme name="Bogatstv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Građansk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Građansk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95</TotalTime>
  <Words>330</Words>
  <Application>Microsoft Office PowerPoint</Application>
  <PresentationFormat>Prikaz na zaslonu (4:3)</PresentationFormat>
  <Paragraphs>31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2" baseType="lpstr">
      <vt:lpstr>Batang</vt:lpstr>
      <vt:lpstr>Georgia</vt:lpstr>
      <vt:lpstr>Wingdings</vt:lpstr>
      <vt:lpstr>Wingdings 2</vt:lpstr>
      <vt:lpstr>Građanski</vt:lpstr>
      <vt:lpstr>PowerPoint prezentacija</vt:lpstr>
      <vt:lpstr>Općenito o obrazovanju </vt:lpstr>
      <vt:lpstr>Zašto je obrazovanje tako važno?</vt:lpstr>
      <vt:lpstr>PowerPoint prezentacija</vt:lpstr>
      <vt:lpstr>Zatvaranje škole zbog Covid-19</vt:lpstr>
      <vt:lpstr>Nemogućnost rada na daljinu </vt:lpstr>
      <vt:lpstr>Ja maturant, a škola na daljinu?!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Igor</dc:creator>
  <cp:lastModifiedBy>Windows korisnik</cp:lastModifiedBy>
  <cp:revision>14</cp:revision>
  <dcterms:created xsi:type="dcterms:W3CDTF">2021-01-28T18:51:27Z</dcterms:created>
  <dcterms:modified xsi:type="dcterms:W3CDTF">2021-01-31T17:28:05Z</dcterms:modified>
</cp:coreProperties>
</file>