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45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4A0ECBD-178D-46AD-A0A6-A24DB9720A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AMERIČKI IZBORI</a:t>
            </a:r>
            <a:endParaRPr lang="en-GB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D9021BB3-A5EA-4E90-9A58-43482AEBCC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Mihael Križan i Nino </a:t>
            </a:r>
            <a:r>
              <a:rPr lang="hr-HR" dirty="0" err="1"/>
              <a:t>Živaljić</a:t>
            </a:r>
            <a:r>
              <a:rPr lang="hr-HR" dirty="0"/>
              <a:t> 3.A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2452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DE1D8BC-D62B-4837-990C-CF4524958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KANDIDATI IZBORA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556AACD-11C2-4460-A6E7-C2AB85D00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Svako 4 godine se bira novi predsjednik</a:t>
            </a:r>
          </a:p>
          <a:p>
            <a:r>
              <a:rPr lang="hr-HR" dirty="0"/>
              <a:t>Ove godine 2 najznačajnija kandidata su bili</a:t>
            </a:r>
          </a:p>
          <a:p>
            <a:r>
              <a:rPr lang="hr-HR" dirty="0" err="1"/>
              <a:t>Donald</a:t>
            </a:r>
            <a:r>
              <a:rPr lang="hr-HR" dirty="0"/>
              <a:t> </a:t>
            </a:r>
            <a:r>
              <a:rPr lang="hr-HR" dirty="0" err="1"/>
              <a:t>Trump</a:t>
            </a:r>
            <a:r>
              <a:rPr lang="hr-HR" dirty="0"/>
              <a:t> i </a:t>
            </a:r>
            <a:r>
              <a:rPr lang="hr-HR" dirty="0" err="1"/>
              <a:t>Kamala</a:t>
            </a:r>
            <a:r>
              <a:rPr lang="hr-HR" dirty="0"/>
              <a:t> </a:t>
            </a:r>
            <a:r>
              <a:rPr lang="hr-HR" dirty="0" err="1"/>
              <a:t>Harris</a:t>
            </a:r>
            <a:endParaRPr lang="en-GB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6C5CDA98-C297-4194-BEB6-68955BFC4E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4429" y="3837703"/>
            <a:ext cx="3907767" cy="2372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056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3C81B3F-7661-4179-A663-A37B77582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Stranke kandidata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9D98375-9E2A-4CD5-A4A5-44A6225C2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Donald</a:t>
            </a:r>
            <a:r>
              <a:rPr lang="hr-HR" dirty="0"/>
              <a:t> </a:t>
            </a:r>
            <a:r>
              <a:rPr lang="hr-HR" dirty="0" err="1"/>
              <a:t>Trump</a:t>
            </a:r>
            <a:r>
              <a:rPr lang="hr-HR" dirty="0"/>
              <a:t> republikanac</a:t>
            </a:r>
          </a:p>
          <a:p>
            <a:endParaRPr lang="hr-HR" dirty="0"/>
          </a:p>
          <a:p>
            <a:r>
              <a:rPr lang="hr-HR" dirty="0" err="1"/>
              <a:t>Kamala</a:t>
            </a:r>
            <a:r>
              <a:rPr lang="hr-HR" dirty="0"/>
              <a:t> </a:t>
            </a:r>
            <a:r>
              <a:rPr lang="hr-HR" dirty="0" err="1"/>
              <a:t>Harris</a:t>
            </a:r>
            <a:r>
              <a:rPr lang="hr-HR" dirty="0"/>
              <a:t> demokrat</a:t>
            </a:r>
            <a:endParaRPr lang="en-GB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E1040AAD-9565-4504-BAFE-4A120DA5E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8661" y="3623094"/>
            <a:ext cx="3571765" cy="2376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991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C11E37B-E8DD-45E9-9E4B-727E5F483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DAN IZBORA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205230B-DB06-49F5-AC73-2C3CEAA56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Izbori su se održali 5.11.2024. </a:t>
            </a:r>
          </a:p>
          <a:p>
            <a:endParaRPr lang="hr-HR" dirty="0"/>
          </a:p>
          <a:p>
            <a:r>
              <a:rPr lang="hr-HR" dirty="0"/>
              <a:t>A pobjedu je odnio </a:t>
            </a:r>
            <a:r>
              <a:rPr lang="hr-HR" dirty="0" err="1"/>
              <a:t>Donald</a:t>
            </a:r>
            <a:r>
              <a:rPr lang="hr-HR" dirty="0"/>
              <a:t> </a:t>
            </a:r>
            <a:r>
              <a:rPr lang="hr-HR" dirty="0" err="1"/>
              <a:t>Trump</a:t>
            </a:r>
            <a:endParaRPr lang="en-GB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B1BB03F7-EF4B-4C5C-BED2-D783B1E286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6846" y="3879142"/>
            <a:ext cx="3873260" cy="232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778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37808B6-B93E-4838-8CC5-C38D9FA63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DONALD TRUMP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A400117-627F-4A28-A078-739F63EDD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Donald John Trump, </a:t>
            </a:r>
            <a:r>
              <a:rPr lang="en-GB" dirty="0" err="1"/>
              <a:t>američki</a:t>
            </a:r>
            <a:r>
              <a:rPr lang="en-GB" dirty="0"/>
              <a:t> je </a:t>
            </a:r>
            <a:r>
              <a:rPr lang="en-GB" dirty="0" err="1"/>
              <a:t>poduzetnik</a:t>
            </a:r>
            <a:r>
              <a:rPr lang="en-GB" dirty="0"/>
              <a:t>, </a:t>
            </a:r>
            <a:r>
              <a:rPr lang="en-GB" dirty="0" err="1"/>
              <a:t>televizijski</a:t>
            </a:r>
            <a:r>
              <a:rPr lang="en-GB" dirty="0"/>
              <a:t> </a:t>
            </a:r>
            <a:r>
              <a:rPr lang="en-GB" dirty="0" err="1"/>
              <a:t>producent</a:t>
            </a:r>
            <a:r>
              <a:rPr lang="en-GB" dirty="0"/>
              <a:t> i </a:t>
            </a:r>
            <a:r>
              <a:rPr lang="en-GB" dirty="0" err="1"/>
              <a:t>voditelj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političar</a:t>
            </a:r>
            <a:r>
              <a:rPr lang="en-GB" dirty="0"/>
              <a:t> </a:t>
            </a:r>
            <a:r>
              <a:rPr lang="en-GB" dirty="0" err="1"/>
              <a:t>njemačko-škotskog</a:t>
            </a:r>
            <a:r>
              <a:rPr lang="en-GB" dirty="0"/>
              <a:t> </a:t>
            </a:r>
            <a:r>
              <a:rPr lang="en-GB" dirty="0" err="1"/>
              <a:t>podrijetla</a:t>
            </a:r>
            <a:r>
              <a:rPr lang="en-GB" dirty="0"/>
              <a:t>,</a:t>
            </a:r>
            <a:endParaRPr lang="hr-HR" dirty="0"/>
          </a:p>
          <a:p>
            <a:r>
              <a:rPr lang="en-GB" dirty="0"/>
              <a:t> </a:t>
            </a:r>
            <a:r>
              <a:rPr lang="en-GB" dirty="0" err="1"/>
              <a:t>koji</a:t>
            </a:r>
            <a:r>
              <a:rPr lang="en-GB" dirty="0"/>
              <a:t> je od 20. </a:t>
            </a:r>
            <a:r>
              <a:rPr lang="en-GB" dirty="0" err="1"/>
              <a:t>siječnja</a:t>
            </a:r>
            <a:r>
              <a:rPr lang="en-GB" dirty="0"/>
              <a:t> 2017. do 20. </a:t>
            </a:r>
            <a:r>
              <a:rPr lang="en-GB" dirty="0" err="1"/>
              <a:t>siječnja</a:t>
            </a:r>
            <a:r>
              <a:rPr lang="en-GB" dirty="0"/>
              <a:t> 2021. </a:t>
            </a:r>
            <a:r>
              <a:rPr lang="en-GB" dirty="0" err="1"/>
              <a:t>obnašao</a:t>
            </a:r>
            <a:r>
              <a:rPr lang="en-GB" dirty="0"/>
              <a:t> </a:t>
            </a:r>
            <a:r>
              <a:rPr lang="en-GB" dirty="0" err="1"/>
              <a:t>dužnost</a:t>
            </a:r>
            <a:r>
              <a:rPr lang="en-GB" dirty="0"/>
              <a:t> 45. </a:t>
            </a:r>
            <a:r>
              <a:rPr lang="en-GB" dirty="0" err="1"/>
              <a:t>predsjednika</a:t>
            </a:r>
            <a:r>
              <a:rPr lang="en-GB" dirty="0"/>
              <a:t> </a:t>
            </a:r>
            <a:r>
              <a:rPr lang="en-GB" dirty="0" err="1"/>
              <a:t>Sjedinjenih</a:t>
            </a:r>
            <a:r>
              <a:rPr lang="en-GB" dirty="0"/>
              <a:t> </a:t>
            </a:r>
            <a:r>
              <a:rPr lang="en-GB" dirty="0" err="1"/>
              <a:t>Američkih</a:t>
            </a:r>
            <a:r>
              <a:rPr lang="en-GB" dirty="0"/>
              <a:t> </a:t>
            </a:r>
            <a:r>
              <a:rPr lang="en-GB" dirty="0" err="1"/>
              <a:t>Država</a:t>
            </a:r>
            <a:r>
              <a:rPr lang="en-GB" dirty="0"/>
              <a:t>.</a:t>
            </a:r>
            <a:endParaRPr lang="hr-HR" dirty="0"/>
          </a:p>
          <a:p>
            <a:r>
              <a:rPr lang="en-GB" dirty="0"/>
              <a:t> </a:t>
            </a:r>
            <a:r>
              <a:rPr lang="en-GB" dirty="0" err="1"/>
              <a:t>Ponovno</a:t>
            </a:r>
            <a:r>
              <a:rPr lang="en-GB" dirty="0"/>
              <a:t> je </a:t>
            </a:r>
            <a:r>
              <a:rPr lang="en-GB" dirty="0" err="1"/>
              <a:t>izabran</a:t>
            </a:r>
            <a:r>
              <a:rPr lang="en-GB" dirty="0"/>
              <a:t> za </a:t>
            </a:r>
            <a:r>
              <a:rPr lang="en-GB" dirty="0" err="1"/>
              <a:t>predsjednika</a:t>
            </a:r>
            <a:r>
              <a:rPr lang="en-GB" dirty="0"/>
              <a:t> 5. </a:t>
            </a:r>
            <a:r>
              <a:rPr lang="en-GB" dirty="0" err="1"/>
              <a:t>studenog</a:t>
            </a:r>
            <a:r>
              <a:rPr lang="en-GB" dirty="0"/>
              <a:t> 2024.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E9A16EC8-ED43-4D38-A95E-B3C61012E1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5324" y="4527875"/>
            <a:ext cx="3083853" cy="1911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872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908E781-7D8D-409D-84AD-1BA80973A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KAMALA HARRIS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C11BF5A-696E-42F9-B9CC-F03BDE4C0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Kamala Devi Harris </a:t>
            </a:r>
            <a:r>
              <a:rPr lang="en-GB" dirty="0" err="1"/>
              <a:t>američka</a:t>
            </a:r>
            <a:r>
              <a:rPr lang="en-GB" dirty="0"/>
              <a:t> je </a:t>
            </a:r>
            <a:r>
              <a:rPr lang="en-GB" dirty="0" err="1"/>
              <a:t>političarka</a:t>
            </a:r>
            <a:r>
              <a:rPr lang="en-GB" dirty="0"/>
              <a:t>, </a:t>
            </a:r>
            <a:r>
              <a:rPr lang="en-GB" dirty="0" err="1"/>
              <a:t>odvjetnica</a:t>
            </a:r>
            <a:r>
              <a:rPr lang="en-GB" dirty="0"/>
              <a:t> i </a:t>
            </a:r>
            <a:r>
              <a:rPr lang="en-GB" dirty="0" err="1"/>
              <a:t>trenutna</a:t>
            </a:r>
            <a:r>
              <a:rPr lang="en-GB" dirty="0"/>
              <a:t>, 49. po </a:t>
            </a:r>
            <a:r>
              <a:rPr lang="en-GB" dirty="0" err="1"/>
              <a:t>redu</a:t>
            </a:r>
            <a:r>
              <a:rPr lang="en-GB" dirty="0"/>
              <a:t> </a:t>
            </a:r>
            <a:r>
              <a:rPr lang="en-GB" dirty="0" err="1"/>
              <a:t>potpredsjednica</a:t>
            </a:r>
            <a:r>
              <a:rPr lang="en-GB" dirty="0"/>
              <a:t> SAD-a.</a:t>
            </a:r>
            <a:endParaRPr lang="hr-HR" dirty="0"/>
          </a:p>
          <a:p>
            <a:r>
              <a:rPr lang="en-GB" dirty="0"/>
              <a:t> </a:t>
            </a:r>
            <a:r>
              <a:rPr lang="en-GB" dirty="0" err="1"/>
              <a:t>Članica</a:t>
            </a:r>
            <a:r>
              <a:rPr lang="en-GB" dirty="0"/>
              <a:t> je </a:t>
            </a:r>
            <a:r>
              <a:rPr lang="en-GB" dirty="0" err="1"/>
              <a:t>Demokratske</a:t>
            </a:r>
            <a:r>
              <a:rPr lang="en-GB" dirty="0"/>
              <a:t> </a:t>
            </a:r>
            <a:r>
              <a:rPr lang="en-GB" dirty="0" err="1"/>
              <a:t>stranke</a:t>
            </a:r>
            <a:r>
              <a:rPr lang="en-GB" dirty="0"/>
              <a:t> i </a:t>
            </a:r>
            <a:r>
              <a:rPr lang="en-GB" dirty="0" err="1"/>
              <a:t>služila</a:t>
            </a:r>
            <a:r>
              <a:rPr lang="en-GB" dirty="0"/>
              <a:t> je </a:t>
            </a:r>
            <a:r>
              <a:rPr lang="en-GB" dirty="0" err="1"/>
              <a:t>kao</a:t>
            </a:r>
            <a:r>
              <a:rPr lang="en-GB" dirty="0"/>
              <a:t> </a:t>
            </a:r>
            <a:r>
              <a:rPr lang="en-GB" dirty="0" err="1"/>
              <a:t>senatorica</a:t>
            </a:r>
            <a:r>
              <a:rPr lang="en-GB" dirty="0"/>
              <a:t> </a:t>
            </a:r>
            <a:r>
              <a:rPr lang="en-GB" dirty="0" err="1"/>
              <a:t>iz</a:t>
            </a:r>
            <a:r>
              <a:rPr lang="en-GB" dirty="0"/>
              <a:t> </a:t>
            </a:r>
            <a:r>
              <a:rPr lang="en-GB" dirty="0" err="1"/>
              <a:t>Kalifornije</a:t>
            </a:r>
            <a:r>
              <a:rPr lang="en-GB" dirty="0"/>
              <a:t> od 2017. do 2021. </a:t>
            </a:r>
            <a:r>
              <a:rPr lang="en-GB" dirty="0" err="1"/>
              <a:t>godine</a:t>
            </a:r>
            <a:r>
              <a:rPr lang="en-GB" dirty="0"/>
              <a:t>. </a:t>
            </a:r>
            <a:endParaRPr lang="hr-HR" dirty="0"/>
          </a:p>
          <a:p>
            <a:r>
              <a:rPr lang="en-GB" dirty="0" err="1"/>
              <a:t>Kandidatkinja</a:t>
            </a:r>
            <a:r>
              <a:rPr lang="en-GB" dirty="0"/>
              <a:t> je </a:t>
            </a:r>
            <a:r>
              <a:rPr lang="en-GB" dirty="0" err="1"/>
              <a:t>Demokratske</a:t>
            </a:r>
            <a:r>
              <a:rPr lang="en-GB" dirty="0"/>
              <a:t> </a:t>
            </a:r>
            <a:r>
              <a:rPr lang="en-GB" dirty="0" err="1"/>
              <a:t>stranke</a:t>
            </a:r>
            <a:r>
              <a:rPr lang="en-GB" dirty="0"/>
              <a:t> na </a:t>
            </a:r>
            <a:r>
              <a:rPr lang="en-GB" dirty="0" err="1"/>
              <a:t>predsjedničkim</a:t>
            </a:r>
            <a:r>
              <a:rPr lang="en-GB" dirty="0"/>
              <a:t> </a:t>
            </a:r>
            <a:r>
              <a:rPr lang="en-GB" dirty="0" err="1"/>
              <a:t>izborima</a:t>
            </a:r>
            <a:r>
              <a:rPr lang="en-GB" dirty="0"/>
              <a:t> u SAD-u 2024. </a:t>
            </a:r>
            <a:r>
              <a:rPr lang="en-GB" dirty="0" err="1"/>
              <a:t>godine</a:t>
            </a:r>
            <a:r>
              <a:rPr lang="en-GB" dirty="0"/>
              <a:t>.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90C3B132-3E38-45F5-8FED-27334B325F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8649" y="4406347"/>
            <a:ext cx="2205216" cy="2322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267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FA13A550-8C69-43AC-A1BA-D434A96DA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0" y="347662"/>
            <a:ext cx="5715000" cy="616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615381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22</TotalTime>
  <Words>160</Words>
  <Application>Microsoft Office PowerPoint</Application>
  <PresentationFormat>Široki zaslon</PresentationFormat>
  <Paragraphs>22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0" baseType="lpstr">
      <vt:lpstr>Arial</vt:lpstr>
      <vt:lpstr>Trebuchet MS</vt:lpstr>
      <vt:lpstr>Berlin</vt:lpstr>
      <vt:lpstr>AMERIČKI IZBORI</vt:lpstr>
      <vt:lpstr>KANDIDATI IZBORA</vt:lpstr>
      <vt:lpstr>Stranke kandidata</vt:lpstr>
      <vt:lpstr>DAN IZBORA</vt:lpstr>
      <vt:lpstr>DONALD TRUMP</vt:lpstr>
      <vt:lpstr>KAMALA HARRIS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AMERIČKI IZBORI</dc:title>
  <dc:creator>korisnik</dc:creator>
  <cp:lastModifiedBy>korisnik</cp:lastModifiedBy>
  <cp:revision>3</cp:revision>
  <dcterms:created xsi:type="dcterms:W3CDTF">2024-11-08T07:57:01Z</dcterms:created>
  <dcterms:modified xsi:type="dcterms:W3CDTF">2024-11-08T08:19:23Z</dcterms:modified>
</cp:coreProperties>
</file>